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4"/>
  </p:sldMasterIdLst>
  <p:notesMasterIdLst>
    <p:notesMasterId r:id="rId6"/>
  </p:notesMasterIdLst>
  <p:handoutMasterIdLst>
    <p:handoutMasterId r:id="rId7"/>
  </p:handoutMasterIdLst>
  <p:sldIdLst>
    <p:sldId id="256" r:id="rId5"/>
  </p:sldIdLst>
  <p:sldSz cx="51206400" cy="288036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2385D"/>
    <a:srgbClr val="E67445"/>
    <a:srgbClr val="1F30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523"/>
    <p:restoredTop sz="86405"/>
  </p:normalViewPr>
  <p:slideViewPr>
    <p:cSldViewPr snapToGrid="0" snapToObjects="1">
      <p:cViewPr>
        <p:scale>
          <a:sx n="30" d="100"/>
          <a:sy n="30" d="100"/>
        </p:scale>
        <p:origin x="312" y="192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7" d="100"/>
          <a:sy n="97" d="100"/>
        </p:scale>
        <p:origin x="4328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notesMaster" Target="notesMasters/notesMaster1.xml"/><Relationship Id="rId11" Type="http://schemas.openxmlformats.org/officeDocument/2006/relationships/tableStyles" Target="tableStyles.xml"/><Relationship Id="rId5" Type="http://schemas.openxmlformats.org/officeDocument/2006/relationships/slide" Target="slides/slide1.xml"/><Relationship Id="rId1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3AC4CC0-B5E3-394B-B01B-22D713AEBC8E}" type="doc">
      <dgm:prSet loTypeId="urn:microsoft.com/office/officeart/2005/8/layout/arrow2" loCatId="" qsTypeId="urn:microsoft.com/office/officeart/2005/8/quickstyle/simple1" qsCatId="simple" csTypeId="urn:microsoft.com/office/officeart/2005/8/colors/accent1_2" csCatId="accent1" phldr="1"/>
      <dgm:spPr/>
    </dgm:pt>
    <dgm:pt modelId="{5D6E79F6-EECE-6C45-89DF-423C21D6B222}">
      <dgm:prSet phldrT="[Text]" custT="1"/>
      <dgm:spPr/>
      <dgm:t>
        <a:bodyPr/>
        <a:lstStyle/>
        <a:p>
          <a:r>
            <a:rPr lang="en-US" sz="6400" dirty="0"/>
            <a:t>Cyberinfrastructure</a:t>
          </a:r>
          <a:endParaRPr lang="en-US" sz="3200" dirty="0"/>
        </a:p>
      </dgm:t>
    </dgm:pt>
    <dgm:pt modelId="{AA803F1C-89CC-A849-BDB4-30605B5C5D17}" type="parTrans" cxnId="{A8EDE9B8-C80A-5D4F-8A7A-08E0A456CB28}">
      <dgm:prSet/>
      <dgm:spPr/>
      <dgm:t>
        <a:bodyPr/>
        <a:lstStyle/>
        <a:p>
          <a:endParaRPr lang="en-US"/>
        </a:p>
      </dgm:t>
    </dgm:pt>
    <dgm:pt modelId="{96EF483F-FB9F-6247-956B-495AF4EAF2F2}" type="sibTrans" cxnId="{A8EDE9B8-C80A-5D4F-8A7A-08E0A456CB28}">
      <dgm:prSet/>
      <dgm:spPr/>
      <dgm:t>
        <a:bodyPr/>
        <a:lstStyle/>
        <a:p>
          <a:endParaRPr lang="en-US"/>
        </a:p>
      </dgm:t>
    </dgm:pt>
    <dgm:pt modelId="{5CECDCBD-6C39-664B-B3B6-C1B554D24293}">
      <dgm:prSet phldrT="[Text]" custT="1"/>
      <dgm:spPr/>
      <dgm:t>
        <a:bodyPr/>
        <a:lstStyle/>
        <a:p>
          <a:r>
            <a:rPr lang="en-US" sz="6200" dirty="0"/>
            <a:t>Deep Learning</a:t>
          </a:r>
        </a:p>
      </dgm:t>
    </dgm:pt>
    <dgm:pt modelId="{8F98F75D-EFEB-4D42-8F70-C05C1C7406AB}" type="parTrans" cxnId="{2297F6C4-4BCB-9745-9C95-35D1B3A95AE3}">
      <dgm:prSet/>
      <dgm:spPr/>
      <dgm:t>
        <a:bodyPr/>
        <a:lstStyle/>
        <a:p>
          <a:endParaRPr lang="en-US"/>
        </a:p>
      </dgm:t>
    </dgm:pt>
    <dgm:pt modelId="{72182295-98E0-F242-8D6D-049F2751333E}" type="sibTrans" cxnId="{2297F6C4-4BCB-9745-9C95-35D1B3A95AE3}">
      <dgm:prSet/>
      <dgm:spPr/>
      <dgm:t>
        <a:bodyPr/>
        <a:lstStyle/>
        <a:p>
          <a:endParaRPr lang="en-US"/>
        </a:p>
      </dgm:t>
    </dgm:pt>
    <dgm:pt modelId="{E534C8CF-E050-AE40-AA7C-A939B2B53B4B}">
      <dgm:prSet phldrT="[Text]" custT="1"/>
      <dgm:spPr/>
      <dgm:t>
        <a:bodyPr/>
        <a:lstStyle/>
        <a:p>
          <a:r>
            <a:rPr lang="en-US" sz="6500" dirty="0"/>
            <a:t>Applications</a:t>
          </a:r>
        </a:p>
      </dgm:t>
    </dgm:pt>
    <dgm:pt modelId="{11C3C928-B9EA-1943-BE4D-07709C3A0E12}" type="parTrans" cxnId="{673A84C4-4C54-2541-9FCA-944DEA6DA86B}">
      <dgm:prSet/>
      <dgm:spPr/>
      <dgm:t>
        <a:bodyPr/>
        <a:lstStyle/>
        <a:p>
          <a:endParaRPr lang="en-US"/>
        </a:p>
      </dgm:t>
    </dgm:pt>
    <dgm:pt modelId="{92C72004-DE9C-2740-A7FC-732702913AC2}" type="sibTrans" cxnId="{673A84C4-4C54-2541-9FCA-944DEA6DA86B}">
      <dgm:prSet/>
      <dgm:spPr/>
      <dgm:t>
        <a:bodyPr/>
        <a:lstStyle/>
        <a:p>
          <a:endParaRPr lang="en-US"/>
        </a:p>
      </dgm:t>
    </dgm:pt>
    <dgm:pt modelId="{200CEFAE-1697-5A4F-A23C-422CA2237F8B}" type="pres">
      <dgm:prSet presAssocID="{F3AC4CC0-B5E3-394B-B01B-22D713AEBC8E}" presName="arrowDiagram" presStyleCnt="0">
        <dgm:presLayoutVars>
          <dgm:chMax val="5"/>
          <dgm:dir/>
          <dgm:resizeHandles val="exact"/>
        </dgm:presLayoutVars>
      </dgm:prSet>
      <dgm:spPr/>
    </dgm:pt>
    <dgm:pt modelId="{125AE9B1-3078-3B43-9BC3-945D9E9B163F}" type="pres">
      <dgm:prSet presAssocID="{F3AC4CC0-B5E3-394B-B01B-22D713AEBC8E}" presName="arrow" presStyleLbl="bgShp" presStyleIdx="0" presStyleCnt="1" custLinFactNeighborX="209" custLinFactNeighborY="-2433"/>
      <dgm:spPr/>
    </dgm:pt>
    <dgm:pt modelId="{57C15303-91C2-1D48-90E1-81CFE42BFB84}" type="pres">
      <dgm:prSet presAssocID="{F3AC4CC0-B5E3-394B-B01B-22D713AEBC8E}" presName="arrowDiagram3" presStyleCnt="0"/>
      <dgm:spPr/>
    </dgm:pt>
    <dgm:pt modelId="{031C307D-BDFC-104F-A1A6-5BB4131F0C3C}" type="pres">
      <dgm:prSet presAssocID="{5D6E79F6-EECE-6C45-89DF-423C21D6B222}" presName="bullet3a" presStyleLbl="node1" presStyleIdx="0" presStyleCnt="3"/>
      <dgm:spPr>
        <a:solidFill>
          <a:srgbClr val="1F304B"/>
        </a:solidFill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</dgm:pt>
    <dgm:pt modelId="{DA117D45-E4BB-8D40-9F79-737E731671EA}" type="pres">
      <dgm:prSet presAssocID="{5D6E79F6-EECE-6C45-89DF-423C21D6B222}" presName="textBox3a" presStyleLbl="revTx" presStyleIdx="0" presStyleCnt="3" custFlipVert="0" custScaleX="148622" custScaleY="44089" custLinFactNeighborX="6558" custLinFactNeighborY="-61488">
        <dgm:presLayoutVars>
          <dgm:bulletEnabled val="1"/>
        </dgm:presLayoutVars>
      </dgm:prSet>
      <dgm:spPr/>
    </dgm:pt>
    <dgm:pt modelId="{DBC7F8BE-56F1-FC4B-A692-13D9128E7C14}" type="pres">
      <dgm:prSet presAssocID="{5CECDCBD-6C39-664B-B3B6-C1B554D24293}" presName="bullet3b" presStyleLbl="node1" presStyleIdx="1" presStyleCnt="3"/>
      <dgm:spPr>
        <a:solidFill>
          <a:srgbClr val="1F304B"/>
        </a:solidFill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</dgm:pt>
    <dgm:pt modelId="{9A4D5A66-90A0-2949-88AA-BD7188FBA9B5}" type="pres">
      <dgm:prSet presAssocID="{5CECDCBD-6C39-664B-B3B6-C1B554D24293}" presName="textBox3b" presStyleLbl="revTx" presStyleIdx="1" presStyleCnt="3" custFlipHor="1" custScaleX="215996" custScaleY="16502" custLinFactNeighborX="45435" custLinFactNeighborY="-64201">
        <dgm:presLayoutVars>
          <dgm:bulletEnabled val="1"/>
        </dgm:presLayoutVars>
      </dgm:prSet>
      <dgm:spPr/>
    </dgm:pt>
    <dgm:pt modelId="{D78238E4-CC38-FF44-A5A9-98E15E84A501}" type="pres">
      <dgm:prSet presAssocID="{E534C8CF-E050-AE40-AA7C-A939B2B53B4B}" presName="bullet3c" presStyleLbl="node1" presStyleIdx="2" presStyleCnt="3" custLinFactNeighborY="-20304"/>
      <dgm:spPr>
        <a:solidFill>
          <a:srgbClr val="1F304B"/>
        </a:solidFill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</dgm:pt>
    <dgm:pt modelId="{7FA2FE24-F353-8744-BAD5-BA268E585FB2}" type="pres">
      <dgm:prSet presAssocID="{E534C8CF-E050-AE40-AA7C-A939B2B53B4B}" presName="textBox3c" presStyleLbl="revTx" presStyleIdx="2" presStyleCnt="3" custScaleX="128403" custLinFactNeighborX="12854" custLinFactNeighborY="-19400">
        <dgm:presLayoutVars>
          <dgm:bulletEnabled val="1"/>
        </dgm:presLayoutVars>
      </dgm:prSet>
      <dgm:spPr/>
    </dgm:pt>
  </dgm:ptLst>
  <dgm:cxnLst>
    <dgm:cxn modelId="{7A0DB60E-7D62-9542-A780-BE5DBDCA7515}" type="presOf" srcId="{5D6E79F6-EECE-6C45-89DF-423C21D6B222}" destId="{DA117D45-E4BB-8D40-9F79-737E731671EA}" srcOrd="0" destOrd="0" presId="urn:microsoft.com/office/officeart/2005/8/layout/arrow2"/>
    <dgm:cxn modelId="{BDB14820-E137-1141-ABAC-DF52172B4449}" type="presOf" srcId="{F3AC4CC0-B5E3-394B-B01B-22D713AEBC8E}" destId="{200CEFAE-1697-5A4F-A23C-422CA2237F8B}" srcOrd="0" destOrd="0" presId="urn:microsoft.com/office/officeart/2005/8/layout/arrow2"/>
    <dgm:cxn modelId="{28C46968-913B-C148-8789-4FCD2EE626C7}" type="presOf" srcId="{5CECDCBD-6C39-664B-B3B6-C1B554D24293}" destId="{9A4D5A66-90A0-2949-88AA-BD7188FBA9B5}" srcOrd="0" destOrd="0" presId="urn:microsoft.com/office/officeart/2005/8/layout/arrow2"/>
    <dgm:cxn modelId="{A8EDE9B8-C80A-5D4F-8A7A-08E0A456CB28}" srcId="{F3AC4CC0-B5E3-394B-B01B-22D713AEBC8E}" destId="{5D6E79F6-EECE-6C45-89DF-423C21D6B222}" srcOrd="0" destOrd="0" parTransId="{AA803F1C-89CC-A849-BDB4-30605B5C5D17}" sibTransId="{96EF483F-FB9F-6247-956B-495AF4EAF2F2}"/>
    <dgm:cxn modelId="{673A84C4-4C54-2541-9FCA-944DEA6DA86B}" srcId="{F3AC4CC0-B5E3-394B-B01B-22D713AEBC8E}" destId="{E534C8CF-E050-AE40-AA7C-A939B2B53B4B}" srcOrd="2" destOrd="0" parTransId="{11C3C928-B9EA-1943-BE4D-07709C3A0E12}" sibTransId="{92C72004-DE9C-2740-A7FC-732702913AC2}"/>
    <dgm:cxn modelId="{2297F6C4-4BCB-9745-9C95-35D1B3A95AE3}" srcId="{F3AC4CC0-B5E3-394B-B01B-22D713AEBC8E}" destId="{5CECDCBD-6C39-664B-B3B6-C1B554D24293}" srcOrd="1" destOrd="0" parTransId="{8F98F75D-EFEB-4D42-8F70-C05C1C7406AB}" sibTransId="{72182295-98E0-F242-8D6D-049F2751333E}"/>
    <dgm:cxn modelId="{A6602CEF-E788-1E43-B4B0-3004944AA980}" type="presOf" srcId="{E534C8CF-E050-AE40-AA7C-A939B2B53B4B}" destId="{7FA2FE24-F353-8744-BAD5-BA268E585FB2}" srcOrd="0" destOrd="0" presId="urn:microsoft.com/office/officeart/2005/8/layout/arrow2"/>
    <dgm:cxn modelId="{308C5F9D-76B9-D644-A5D8-C71485A3CD4E}" type="presParOf" srcId="{200CEFAE-1697-5A4F-A23C-422CA2237F8B}" destId="{125AE9B1-3078-3B43-9BC3-945D9E9B163F}" srcOrd="0" destOrd="0" presId="urn:microsoft.com/office/officeart/2005/8/layout/arrow2"/>
    <dgm:cxn modelId="{537DB84B-587F-C54B-9E45-C461D5EFE9B5}" type="presParOf" srcId="{200CEFAE-1697-5A4F-A23C-422CA2237F8B}" destId="{57C15303-91C2-1D48-90E1-81CFE42BFB84}" srcOrd="1" destOrd="0" presId="urn:microsoft.com/office/officeart/2005/8/layout/arrow2"/>
    <dgm:cxn modelId="{1C38DE09-8709-B648-A96B-A2DC3F8F12DC}" type="presParOf" srcId="{57C15303-91C2-1D48-90E1-81CFE42BFB84}" destId="{031C307D-BDFC-104F-A1A6-5BB4131F0C3C}" srcOrd="0" destOrd="0" presId="urn:microsoft.com/office/officeart/2005/8/layout/arrow2"/>
    <dgm:cxn modelId="{22762AF1-E6EC-0C49-B67E-671803340F56}" type="presParOf" srcId="{57C15303-91C2-1D48-90E1-81CFE42BFB84}" destId="{DA117D45-E4BB-8D40-9F79-737E731671EA}" srcOrd="1" destOrd="0" presId="urn:microsoft.com/office/officeart/2005/8/layout/arrow2"/>
    <dgm:cxn modelId="{10F1E697-8FEA-5F44-8A6C-24BDC0AD87CB}" type="presParOf" srcId="{57C15303-91C2-1D48-90E1-81CFE42BFB84}" destId="{DBC7F8BE-56F1-FC4B-A692-13D9128E7C14}" srcOrd="2" destOrd="0" presId="urn:microsoft.com/office/officeart/2005/8/layout/arrow2"/>
    <dgm:cxn modelId="{95CE55F1-5194-CF45-B568-1171621DB603}" type="presParOf" srcId="{57C15303-91C2-1D48-90E1-81CFE42BFB84}" destId="{9A4D5A66-90A0-2949-88AA-BD7188FBA9B5}" srcOrd="3" destOrd="0" presId="urn:microsoft.com/office/officeart/2005/8/layout/arrow2"/>
    <dgm:cxn modelId="{3AC35970-5DCB-4D49-9B5C-B2EB160485A0}" type="presParOf" srcId="{57C15303-91C2-1D48-90E1-81CFE42BFB84}" destId="{D78238E4-CC38-FF44-A5A9-98E15E84A501}" srcOrd="4" destOrd="0" presId="urn:microsoft.com/office/officeart/2005/8/layout/arrow2"/>
    <dgm:cxn modelId="{A33DC331-D12A-724C-9E46-F2AA78358328}" type="presParOf" srcId="{57C15303-91C2-1D48-90E1-81CFE42BFB84}" destId="{7FA2FE24-F353-8744-BAD5-BA268E585FB2}" srcOrd="5" destOrd="0" presId="urn:microsoft.com/office/officeart/2005/8/layout/arrow2"/>
  </dgm:cxnLst>
  <dgm:bg>
    <a:noFill/>
  </dgm:bg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25AE9B1-3078-3B43-9BC3-945D9E9B163F}">
      <dsp:nvSpPr>
        <dsp:cNvPr id="0" name=""/>
        <dsp:cNvSpPr/>
      </dsp:nvSpPr>
      <dsp:spPr>
        <a:xfrm>
          <a:off x="0" y="1342352"/>
          <a:ext cx="21946628" cy="13716642"/>
        </a:xfrm>
        <a:prstGeom prst="swooshArrow">
          <a:avLst>
            <a:gd name="adj1" fmla="val 25000"/>
            <a:gd name="adj2" fmla="val 25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1C307D-BDFC-104F-A1A6-5BB4131F0C3C}">
      <dsp:nvSpPr>
        <dsp:cNvPr id="0" name=""/>
        <dsp:cNvSpPr/>
      </dsp:nvSpPr>
      <dsp:spPr>
        <a:xfrm>
          <a:off x="2787221" y="11143305"/>
          <a:ext cx="570612" cy="570612"/>
        </a:xfrm>
        <a:prstGeom prst="ellipse">
          <a:avLst/>
        </a:prstGeom>
        <a:solidFill>
          <a:srgbClr val="1F304B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117D45-E4BB-8D40-9F79-737E731671EA}">
      <dsp:nvSpPr>
        <dsp:cNvPr id="0" name=""/>
        <dsp:cNvSpPr/>
      </dsp:nvSpPr>
      <dsp:spPr>
        <a:xfrm>
          <a:off x="2164716" y="10099346"/>
          <a:ext cx="7599881" cy="17477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2356" tIns="0" rIns="0" bIns="0" numCol="1" spcCol="1270" anchor="t" anchorCtr="0">
          <a:noAutofit/>
        </a:bodyPr>
        <a:lstStyle/>
        <a:p>
          <a:pPr marL="0" lvl="0" indent="0" algn="l" defTabSz="2844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400" kern="1200" dirty="0"/>
            <a:t>Cyberinfrastructure</a:t>
          </a:r>
          <a:endParaRPr lang="en-US" sz="3200" kern="1200" dirty="0"/>
        </a:p>
      </dsp:txBody>
      <dsp:txXfrm>
        <a:off x="2164716" y="10099346"/>
        <a:ext cx="7599881" cy="1747736"/>
      </dsp:txXfrm>
    </dsp:sp>
    <dsp:sp modelId="{DBC7F8BE-56F1-FC4B-A692-13D9128E7C14}">
      <dsp:nvSpPr>
        <dsp:cNvPr id="0" name=""/>
        <dsp:cNvSpPr/>
      </dsp:nvSpPr>
      <dsp:spPr>
        <a:xfrm>
          <a:off x="7823972" y="7415121"/>
          <a:ext cx="1031491" cy="1031491"/>
        </a:xfrm>
        <a:prstGeom prst="ellipse">
          <a:avLst/>
        </a:prstGeom>
        <a:solidFill>
          <a:srgbClr val="1F304B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4D5A66-90A0-2949-88AA-BD7188FBA9B5}">
      <dsp:nvSpPr>
        <dsp:cNvPr id="0" name=""/>
        <dsp:cNvSpPr/>
      </dsp:nvSpPr>
      <dsp:spPr>
        <a:xfrm flipH="1">
          <a:off x="7678001" y="6255532"/>
          <a:ext cx="11376921" cy="12313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46566" tIns="0" rIns="0" bIns="0" numCol="1" spcCol="1270" anchor="t" anchorCtr="0">
          <a:noAutofit/>
        </a:bodyPr>
        <a:lstStyle/>
        <a:p>
          <a:pPr marL="0" lvl="0" indent="0" algn="l" defTabSz="2755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200" kern="1200" dirty="0"/>
            <a:t>Deep Learning</a:t>
          </a:r>
        </a:p>
      </dsp:txBody>
      <dsp:txXfrm>
        <a:off x="7678001" y="6255532"/>
        <a:ext cx="11376921" cy="1231355"/>
      </dsp:txXfrm>
    </dsp:sp>
    <dsp:sp modelId="{D78238E4-CC38-FF44-A5A9-98E15E84A501}">
      <dsp:nvSpPr>
        <dsp:cNvPr id="0" name=""/>
        <dsp:cNvSpPr/>
      </dsp:nvSpPr>
      <dsp:spPr>
        <a:xfrm>
          <a:off x="13881242" y="4856746"/>
          <a:ext cx="1426530" cy="1426530"/>
        </a:xfrm>
        <a:prstGeom prst="ellipse">
          <a:avLst/>
        </a:prstGeom>
        <a:solidFill>
          <a:srgbClr val="1F304B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A2FE24-F353-8744-BAD5-BA268E585FB2}">
      <dsp:nvSpPr>
        <dsp:cNvPr id="0" name=""/>
        <dsp:cNvSpPr/>
      </dsp:nvSpPr>
      <dsp:spPr>
        <a:xfrm>
          <a:off x="14523532" y="4010239"/>
          <a:ext cx="6763230" cy="95330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55889" tIns="0" rIns="0" bIns="0" numCol="1" spcCol="1270" anchor="t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/>
            <a:t>Applications</a:t>
          </a:r>
        </a:p>
      </dsp:txBody>
      <dsp:txXfrm>
        <a:off x="14523532" y="4010239"/>
        <a:ext cx="6763230" cy="953306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C94DA88-8514-498C-196B-03BFEA166F8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4C0118-39EB-C05C-4C4A-65B1F9E68CC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FCCE99-6C0C-2741-A513-B4532A99EBA6}" type="datetimeFigureOut">
              <a:rPr lang="en-US" smtClean="0"/>
              <a:t>10/11/23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22C288-DE5C-4B3C-E0D9-3C65005E33D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750F06-1EDF-EE47-B532-0831658B3CC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F546BB-8D92-804A-8BE7-F6349BF5D7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44362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E01F73-FECB-554A-AE6E-E8D585D98E3A}" type="datetimeFigureOut">
              <a:rPr lang="en-US" smtClean="0"/>
              <a:t>10/11/23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79E8B1-B5ED-2141-A671-651DB4A222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1808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79E8B1-B5ED-2141-A671-651DB4A222E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513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40480" y="4713924"/>
            <a:ext cx="43525440" cy="10027920"/>
          </a:xfrm>
        </p:spPr>
        <p:txBody>
          <a:bodyPr anchor="b"/>
          <a:lstStyle>
            <a:lvl1pPr algn="ctr">
              <a:defRPr sz="2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00800" y="15128559"/>
            <a:ext cx="38404800" cy="6954201"/>
          </a:xfrm>
        </p:spPr>
        <p:txBody>
          <a:bodyPr/>
          <a:lstStyle>
            <a:lvl1pPr marL="0" indent="0" algn="ctr">
              <a:buNone/>
              <a:defRPr sz="10080"/>
            </a:lvl1pPr>
            <a:lvl2pPr marL="1920240" indent="0" algn="ctr">
              <a:buNone/>
              <a:defRPr sz="8400"/>
            </a:lvl2pPr>
            <a:lvl3pPr marL="3840480" indent="0" algn="ctr">
              <a:buNone/>
              <a:defRPr sz="7560"/>
            </a:lvl3pPr>
            <a:lvl4pPr marL="5760720" indent="0" algn="ctr">
              <a:buNone/>
              <a:defRPr sz="6720"/>
            </a:lvl4pPr>
            <a:lvl5pPr marL="7680960" indent="0" algn="ctr">
              <a:buNone/>
              <a:defRPr sz="6720"/>
            </a:lvl5pPr>
            <a:lvl6pPr marL="9601200" indent="0" algn="ctr">
              <a:buNone/>
              <a:defRPr sz="6720"/>
            </a:lvl6pPr>
            <a:lvl7pPr marL="11521440" indent="0" algn="ctr">
              <a:buNone/>
              <a:defRPr sz="6720"/>
            </a:lvl7pPr>
            <a:lvl8pPr marL="13441680" indent="0" algn="ctr">
              <a:buNone/>
              <a:defRPr sz="6720"/>
            </a:lvl8pPr>
            <a:lvl9pPr marL="15361920" indent="0" algn="ctr">
              <a:buNone/>
              <a:defRPr sz="672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F5385-F934-4948-A3AA-DB68C3919D5E}" type="datetimeFigureOut">
              <a:rPr lang="en-US" smtClean="0"/>
              <a:t>10/11/23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DB713-8AAF-7246-83F0-30479648E0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2286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F5385-F934-4948-A3AA-DB68C3919D5E}" type="datetimeFigureOut">
              <a:rPr lang="en-US" smtClean="0"/>
              <a:t>10/11/23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DB713-8AAF-7246-83F0-30479648E0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111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6644582" y="1533525"/>
            <a:ext cx="11041380" cy="2440971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520442" y="1533525"/>
            <a:ext cx="32484060" cy="2440971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F5385-F934-4948-A3AA-DB68C3919D5E}" type="datetimeFigureOut">
              <a:rPr lang="en-US" smtClean="0"/>
              <a:t>10/11/23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DB713-8AAF-7246-83F0-30479648E0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4489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F5385-F934-4948-A3AA-DB68C3919D5E}" type="datetimeFigureOut">
              <a:rPr lang="en-US" smtClean="0"/>
              <a:t>10/11/23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DB713-8AAF-7246-83F0-30479648E0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58394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3772" y="7180905"/>
            <a:ext cx="44165520" cy="11981496"/>
          </a:xfrm>
        </p:spPr>
        <p:txBody>
          <a:bodyPr anchor="b"/>
          <a:lstStyle>
            <a:lvl1pPr>
              <a:defRPr sz="2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93772" y="19275750"/>
            <a:ext cx="44165520" cy="6300786"/>
          </a:xfrm>
        </p:spPr>
        <p:txBody>
          <a:bodyPr/>
          <a:lstStyle>
            <a:lvl1pPr marL="0" indent="0">
              <a:buNone/>
              <a:defRPr sz="10080">
                <a:solidFill>
                  <a:schemeClr val="tx1"/>
                </a:solidFill>
              </a:defRPr>
            </a:lvl1pPr>
            <a:lvl2pPr marL="1920240" indent="0">
              <a:buNone/>
              <a:defRPr sz="8400">
                <a:solidFill>
                  <a:schemeClr val="tx1">
                    <a:tint val="75000"/>
                  </a:schemeClr>
                </a:solidFill>
              </a:defRPr>
            </a:lvl2pPr>
            <a:lvl3pPr marL="3840480" indent="0">
              <a:buNone/>
              <a:defRPr sz="7560">
                <a:solidFill>
                  <a:schemeClr val="tx1">
                    <a:tint val="75000"/>
                  </a:schemeClr>
                </a:solidFill>
              </a:defRPr>
            </a:lvl3pPr>
            <a:lvl4pPr marL="576072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4pPr>
            <a:lvl5pPr marL="768096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5pPr>
            <a:lvl6pPr marL="960120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6pPr>
            <a:lvl7pPr marL="1152144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7pPr>
            <a:lvl8pPr marL="1344168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8pPr>
            <a:lvl9pPr marL="1536192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F5385-F934-4948-A3AA-DB68C3919D5E}" type="datetimeFigureOut">
              <a:rPr lang="en-US" smtClean="0"/>
              <a:t>10/11/23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DB713-8AAF-7246-83F0-30479648E0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43520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520440" y="7667625"/>
            <a:ext cx="21762720" cy="182756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923240" y="7667625"/>
            <a:ext cx="21762720" cy="182756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F5385-F934-4948-A3AA-DB68C3919D5E}" type="datetimeFigureOut">
              <a:rPr lang="en-US" smtClean="0"/>
              <a:t>10/11/23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DB713-8AAF-7246-83F0-30479648E0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5862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27110" y="1533531"/>
            <a:ext cx="44165520" cy="55673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27116" y="7060884"/>
            <a:ext cx="21662704" cy="3460431"/>
          </a:xfrm>
        </p:spPr>
        <p:txBody>
          <a:bodyPr anchor="b"/>
          <a:lstStyle>
            <a:lvl1pPr marL="0" indent="0">
              <a:buNone/>
              <a:defRPr sz="10080" b="1"/>
            </a:lvl1pPr>
            <a:lvl2pPr marL="1920240" indent="0">
              <a:buNone/>
              <a:defRPr sz="8400" b="1"/>
            </a:lvl2pPr>
            <a:lvl3pPr marL="3840480" indent="0">
              <a:buNone/>
              <a:defRPr sz="7560" b="1"/>
            </a:lvl3pPr>
            <a:lvl4pPr marL="5760720" indent="0">
              <a:buNone/>
              <a:defRPr sz="6720" b="1"/>
            </a:lvl4pPr>
            <a:lvl5pPr marL="7680960" indent="0">
              <a:buNone/>
              <a:defRPr sz="6720" b="1"/>
            </a:lvl5pPr>
            <a:lvl6pPr marL="9601200" indent="0">
              <a:buNone/>
              <a:defRPr sz="6720" b="1"/>
            </a:lvl6pPr>
            <a:lvl7pPr marL="11521440" indent="0">
              <a:buNone/>
              <a:defRPr sz="6720" b="1"/>
            </a:lvl7pPr>
            <a:lvl8pPr marL="13441680" indent="0">
              <a:buNone/>
              <a:defRPr sz="6720" b="1"/>
            </a:lvl8pPr>
            <a:lvl9pPr marL="15361920" indent="0">
              <a:buNone/>
              <a:defRPr sz="67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527116" y="10521315"/>
            <a:ext cx="21662704" cy="1547526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5923243" y="7060884"/>
            <a:ext cx="21769390" cy="3460431"/>
          </a:xfrm>
        </p:spPr>
        <p:txBody>
          <a:bodyPr anchor="b"/>
          <a:lstStyle>
            <a:lvl1pPr marL="0" indent="0">
              <a:buNone/>
              <a:defRPr sz="10080" b="1"/>
            </a:lvl1pPr>
            <a:lvl2pPr marL="1920240" indent="0">
              <a:buNone/>
              <a:defRPr sz="8400" b="1"/>
            </a:lvl2pPr>
            <a:lvl3pPr marL="3840480" indent="0">
              <a:buNone/>
              <a:defRPr sz="7560" b="1"/>
            </a:lvl3pPr>
            <a:lvl4pPr marL="5760720" indent="0">
              <a:buNone/>
              <a:defRPr sz="6720" b="1"/>
            </a:lvl4pPr>
            <a:lvl5pPr marL="7680960" indent="0">
              <a:buNone/>
              <a:defRPr sz="6720" b="1"/>
            </a:lvl5pPr>
            <a:lvl6pPr marL="9601200" indent="0">
              <a:buNone/>
              <a:defRPr sz="6720" b="1"/>
            </a:lvl6pPr>
            <a:lvl7pPr marL="11521440" indent="0">
              <a:buNone/>
              <a:defRPr sz="6720" b="1"/>
            </a:lvl7pPr>
            <a:lvl8pPr marL="13441680" indent="0">
              <a:buNone/>
              <a:defRPr sz="6720" b="1"/>
            </a:lvl8pPr>
            <a:lvl9pPr marL="15361920" indent="0">
              <a:buNone/>
              <a:defRPr sz="67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5923243" y="10521315"/>
            <a:ext cx="21769390" cy="1547526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F5385-F934-4948-A3AA-DB68C3919D5E}" type="datetimeFigureOut">
              <a:rPr lang="en-US" smtClean="0"/>
              <a:t>10/11/23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DB713-8AAF-7246-83F0-30479648E0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0778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F5385-F934-4948-A3AA-DB68C3919D5E}" type="datetimeFigureOut">
              <a:rPr lang="en-US" smtClean="0"/>
              <a:t>10/11/23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DB713-8AAF-7246-83F0-30479648E0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1610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F5385-F934-4948-A3AA-DB68C3919D5E}" type="datetimeFigureOut">
              <a:rPr lang="en-US" smtClean="0"/>
              <a:t>10/11/23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DB713-8AAF-7246-83F0-30479648E0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1373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27110" y="1920240"/>
            <a:ext cx="16515396" cy="6720840"/>
          </a:xfrm>
        </p:spPr>
        <p:txBody>
          <a:bodyPr anchor="b"/>
          <a:lstStyle>
            <a:lvl1pPr>
              <a:defRPr sz="134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69390" y="4147191"/>
            <a:ext cx="25923240" cy="20469225"/>
          </a:xfrm>
        </p:spPr>
        <p:txBody>
          <a:bodyPr/>
          <a:lstStyle>
            <a:lvl1pPr>
              <a:defRPr sz="13440"/>
            </a:lvl1pPr>
            <a:lvl2pPr>
              <a:defRPr sz="11760"/>
            </a:lvl2pPr>
            <a:lvl3pPr>
              <a:defRPr sz="10080"/>
            </a:lvl3pPr>
            <a:lvl4pPr>
              <a:defRPr sz="8400"/>
            </a:lvl4pPr>
            <a:lvl5pPr>
              <a:defRPr sz="8400"/>
            </a:lvl5pPr>
            <a:lvl6pPr>
              <a:defRPr sz="8400"/>
            </a:lvl6pPr>
            <a:lvl7pPr>
              <a:defRPr sz="8400"/>
            </a:lvl7pPr>
            <a:lvl8pPr>
              <a:defRPr sz="8400"/>
            </a:lvl8pPr>
            <a:lvl9pPr>
              <a:defRPr sz="8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527110" y="8641080"/>
            <a:ext cx="16515396" cy="16008669"/>
          </a:xfrm>
        </p:spPr>
        <p:txBody>
          <a:bodyPr/>
          <a:lstStyle>
            <a:lvl1pPr marL="0" indent="0">
              <a:buNone/>
              <a:defRPr sz="6720"/>
            </a:lvl1pPr>
            <a:lvl2pPr marL="1920240" indent="0">
              <a:buNone/>
              <a:defRPr sz="5880"/>
            </a:lvl2pPr>
            <a:lvl3pPr marL="3840480" indent="0">
              <a:buNone/>
              <a:defRPr sz="5040"/>
            </a:lvl3pPr>
            <a:lvl4pPr marL="5760720" indent="0">
              <a:buNone/>
              <a:defRPr sz="4200"/>
            </a:lvl4pPr>
            <a:lvl5pPr marL="7680960" indent="0">
              <a:buNone/>
              <a:defRPr sz="4200"/>
            </a:lvl5pPr>
            <a:lvl6pPr marL="9601200" indent="0">
              <a:buNone/>
              <a:defRPr sz="4200"/>
            </a:lvl6pPr>
            <a:lvl7pPr marL="11521440" indent="0">
              <a:buNone/>
              <a:defRPr sz="4200"/>
            </a:lvl7pPr>
            <a:lvl8pPr marL="13441680" indent="0">
              <a:buNone/>
              <a:defRPr sz="4200"/>
            </a:lvl8pPr>
            <a:lvl9pPr marL="15361920" indent="0">
              <a:buNone/>
              <a:defRPr sz="4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F5385-F934-4948-A3AA-DB68C3919D5E}" type="datetimeFigureOut">
              <a:rPr lang="en-US" smtClean="0"/>
              <a:t>10/11/23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DB713-8AAF-7246-83F0-30479648E0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033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27110" y="1920240"/>
            <a:ext cx="16515396" cy="6720840"/>
          </a:xfrm>
        </p:spPr>
        <p:txBody>
          <a:bodyPr anchor="b"/>
          <a:lstStyle>
            <a:lvl1pPr>
              <a:defRPr sz="134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1769390" y="4147191"/>
            <a:ext cx="25923240" cy="20469225"/>
          </a:xfrm>
        </p:spPr>
        <p:txBody>
          <a:bodyPr anchor="t"/>
          <a:lstStyle>
            <a:lvl1pPr marL="0" indent="0">
              <a:buNone/>
              <a:defRPr sz="13440"/>
            </a:lvl1pPr>
            <a:lvl2pPr marL="1920240" indent="0">
              <a:buNone/>
              <a:defRPr sz="11760"/>
            </a:lvl2pPr>
            <a:lvl3pPr marL="3840480" indent="0">
              <a:buNone/>
              <a:defRPr sz="10080"/>
            </a:lvl3pPr>
            <a:lvl4pPr marL="5760720" indent="0">
              <a:buNone/>
              <a:defRPr sz="8400"/>
            </a:lvl4pPr>
            <a:lvl5pPr marL="7680960" indent="0">
              <a:buNone/>
              <a:defRPr sz="8400"/>
            </a:lvl5pPr>
            <a:lvl6pPr marL="9601200" indent="0">
              <a:buNone/>
              <a:defRPr sz="8400"/>
            </a:lvl6pPr>
            <a:lvl7pPr marL="11521440" indent="0">
              <a:buNone/>
              <a:defRPr sz="8400"/>
            </a:lvl7pPr>
            <a:lvl8pPr marL="13441680" indent="0">
              <a:buNone/>
              <a:defRPr sz="8400"/>
            </a:lvl8pPr>
            <a:lvl9pPr marL="15361920" indent="0">
              <a:buNone/>
              <a:defRPr sz="8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527110" y="8641080"/>
            <a:ext cx="16515396" cy="16008669"/>
          </a:xfrm>
        </p:spPr>
        <p:txBody>
          <a:bodyPr/>
          <a:lstStyle>
            <a:lvl1pPr marL="0" indent="0">
              <a:buNone/>
              <a:defRPr sz="6720"/>
            </a:lvl1pPr>
            <a:lvl2pPr marL="1920240" indent="0">
              <a:buNone/>
              <a:defRPr sz="5880"/>
            </a:lvl2pPr>
            <a:lvl3pPr marL="3840480" indent="0">
              <a:buNone/>
              <a:defRPr sz="5040"/>
            </a:lvl3pPr>
            <a:lvl4pPr marL="5760720" indent="0">
              <a:buNone/>
              <a:defRPr sz="4200"/>
            </a:lvl4pPr>
            <a:lvl5pPr marL="7680960" indent="0">
              <a:buNone/>
              <a:defRPr sz="4200"/>
            </a:lvl5pPr>
            <a:lvl6pPr marL="9601200" indent="0">
              <a:buNone/>
              <a:defRPr sz="4200"/>
            </a:lvl6pPr>
            <a:lvl7pPr marL="11521440" indent="0">
              <a:buNone/>
              <a:defRPr sz="4200"/>
            </a:lvl7pPr>
            <a:lvl8pPr marL="13441680" indent="0">
              <a:buNone/>
              <a:defRPr sz="4200"/>
            </a:lvl8pPr>
            <a:lvl9pPr marL="15361920" indent="0">
              <a:buNone/>
              <a:defRPr sz="4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F5385-F934-4948-A3AA-DB68C3919D5E}" type="datetimeFigureOut">
              <a:rPr lang="en-US" smtClean="0"/>
              <a:t>10/11/23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DB713-8AAF-7246-83F0-30479648E0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4312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20440" y="1533531"/>
            <a:ext cx="44165520" cy="55673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20440" y="7667625"/>
            <a:ext cx="44165520" cy="182756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520440" y="26696676"/>
            <a:ext cx="11521440" cy="15335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0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9F5385-F934-4948-A3AA-DB68C3919D5E}" type="datetimeFigureOut">
              <a:rPr lang="en-US" smtClean="0"/>
              <a:t>10/11/23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962120" y="26696676"/>
            <a:ext cx="17282160" cy="15335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0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6164520" y="26696676"/>
            <a:ext cx="11521440" cy="15335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0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7DB713-8AAF-7246-83F0-30479648E0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818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3840480" rtl="0" eaLnBrk="1" latinLnBrk="0" hangingPunct="1">
        <a:lnSpc>
          <a:spcPct val="90000"/>
        </a:lnSpc>
        <a:spcBef>
          <a:spcPct val="0"/>
        </a:spcBef>
        <a:buNone/>
        <a:defRPr sz="184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960120" indent="-960120" algn="l" defTabSz="3840480" rtl="0" eaLnBrk="1" latinLnBrk="0" hangingPunct="1">
        <a:lnSpc>
          <a:spcPct val="90000"/>
        </a:lnSpc>
        <a:spcBef>
          <a:spcPts val="4200"/>
        </a:spcBef>
        <a:buFont typeface="Arial" panose="020B0604020202020204" pitchFamily="34" charset="0"/>
        <a:buChar char="•"/>
        <a:defRPr sz="11760" kern="1200">
          <a:solidFill>
            <a:schemeClr val="tx1"/>
          </a:solidFill>
          <a:latin typeface="+mn-lt"/>
          <a:ea typeface="+mn-ea"/>
          <a:cs typeface="+mn-cs"/>
        </a:defRPr>
      </a:lvl1pPr>
      <a:lvl2pPr marL="288036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10080" kern="1200">
          <a:solidFill>
            <a:schemeClr val="tx1"/>
          </a:solidFill>
          <a:latin typeface="+mn-lt"/>
          <a:ea typeface="+mn-ea"/>
          <a:cs typeface="+mn-cs"/>
        </a:defRPr>
      </a:lvl2pPr>
      <a:lvl3pPr marL="480060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8400" kern="1200">
          <a:solidFill>
            <a:schemeClr val="tx1"/>
          </a:solidFill>
          <a:latin typeface="+mn-lt"/>
          <a:ea typeface="+mn-ea"/>
          <a:cs typeface="+mn-cs"/>
        </a:defRPr>
      </a:lvl3pPr>
      <a:lvl4pPr marL="672084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4pPr>
      <a:lvl5pPr marL="864108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5pPr>
      <a:lvl6pPr marL="1056132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6pPr>
      <a:lvl7pPr marL="1248156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7pPr>
      <a:lvl8pPr marL="1440180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8pPr>
      <a:lvl9pPr marL="1632204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1pPr>
      <a:lvl2pPr marL="192024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2pPr>
      <a:lvl3pPr marL="384048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3pPr>
      <a:lvl4pPr marL="576072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4pPr>
      <a:lvl5pPr marL="768096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5pPr>
      <a:lvl6pPr marL="960120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6pPr>
      <a:lvl7pPr marL="1152144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7pPr>
      <a:lvl8pPr marL="1344168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8pPr>
      <a:lvl9pPr marL="1536192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.png"/><Relationship Id="rId18" Type="http://schemas.openxmlformats.org/officeDocument/2006/relationships/image" Target="../media/image11.png"/><Relationship Id="rId26" Type="http://schemas.openxmlformats.org/officeDocument/2006/relationships/image" Target="../media/image19.png"/><Relationship Id="rId3" Type="http://schemas.openxmlformats.org/officeDocument/2006/relationships/image" Target="../media/image1.jpg"/><Relationship Id="rId21" Type="http://schemas.openxmlformats.org/officeDocument/2006/relationships/image" Target="../media/image14.emf"/><Relationship Id="rId7" Type="http://schemas.openxmlformats.org/officeDocument/2006/relationships/diagramLayout" Target="../diagrams/layout1.xml"/><Relationship Id="rId12" Type="http://schemas.openxmlformats.org/officeDocument/2006/relationships/image" Target="../media/image5.png"/><Relationship Id="rId17" Type="http://schemas.openxmlformats.org/officeDocument/2006/relationships/image" Target="../media/image10.png"/><Relationship Id="rId25" Type="http://schemas.openxmlformats.org/officeDocument/2006/relationships/image" Target="../media/image18.png"/><Relationship Id="rId33" Type="http://schemas.openxmlformats.org/officeDocument/2006/relationships/image" Target="../media/image25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9.png"/><Relationship Id="rId20" Type="http://schemas.openxmlformats.org/officeDocument/2006/relationships/image" Target="../media/image13.emf"/><Relationship Id="rId29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diagramData" Target="../diagrams/data1.xml"/><Relationship Id="rId11" Type="http://schemas.openxmlformats.org/officeDocument/2006/relationships/image" Target="../media/image4.emf"/><Relationship Id="rId24" Type="http://schemas.openxmlformats.org/officeDocument/2006/relationships/image" Target="../media/image17.png"/><Relationship Id="rId32" Type="http://schemas.openxmlformats.org/officeDocument/2006/relationships/hyperlink" Target="https://github.com/cloudmesh/cloudmesh-ee" TargetMode="External"/><Relationship Id="rId5" Type="http://schemas.openxmlformats.org/officeDocument/2006/relationships/image" Target="../media/image3.png"/><Relationship Id="rId15" Type="http://schemas.openxmlformats.org/officeDocument/2006/relationships/image" Target="../media/image8.png"/><Relationship Id="rId23" Type="http://schemas.openxmlformats.org/officeDocument/2006/relationships/image" Target="../media/image16.png"/><Relationship Id="rId28" Type="http://schemas.openxmlformats.org/officeDocument/2006/relationships/image" Target="../media/image21.png"/><Relationship Id="rId10" Type="http://schemas.microsoft.com/office/2007/relationships/diagramDrawing" Target="../diagrams/drawing1.xml"/><Relationship Id="rId19" Type="http://schemas.openxmlformats.org/officeDocument/2006/relationships/image" Target="../media/image12.png"/><Relationship Id="rId31" Type="http://schemas.openxmlformats.org/officeDocument/2006/relationships/image" Target="../media/image24.png"/><Relationship Id="rId4" Type="http://schemas.openxmlformats.org/officeDocument/2006/relationships/image" Target="../media/image2.emf"/><Relationship Id="rId9" Type="http://schemas.openxmlformats.org/officeDocument/2006/relationships/diagramColors" Target="../diagrams/colors1.xml"/><Relationship Id="rId14" Type="http://schemas.openxmlformats.org/officeDocument/2006/relationships/image" Target="../media/image7.png"/><Relationship Id="rId22" Type="http://schemas.openxmlformats.org/officeDocument/2006/relationships/image" Target="../media/image15.png"/><Relationship Id="rId27" Type="http://schemas.openxmlformats.org/officeDocument/2006/relationships/image" Target="../media/image20.png"/><Relationship Id="rId30" Type="http://schemas.openxmlformats.org/officeDocument/2006/relationships/image" Target="../media/image23.png"/><Relationship Id="rId8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6874DA1E-13AC-7907-BD97-4AEA19A9AFD3}"/>
              </a:ext>
            </a:extLst>
          </p:cNvPr>
          <p:cNvSpPr/>
          <p:nvPr/>
        </p:nvSpPr>
        <p:spPr>
          <a:xfrm>
            <a:off x="21105639" y="26109425"/>
            <a:ext cx="9312702" cy="1163526"/>
          </a:xfrm>
          <a:prstGeom prst="rect">
            <a:avLst/>
          </a:prstGeom>
          <a:solidFill>
            <a:srgbClr val="22385D"/>
          </a:solidFill>
          <a:ln>
            <a:solidFill>
              <a:srgbClr val="22385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0A53E6B6-D0C7-EDAC-13CA-0E33E5145AB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228" r="3289"/>
          <a:stretch/>
        </p:blipFill>
        <p:spPr>
          <a:xfrm>
            <a:off x="29529663" y="5734744"/>
            <a:ext cx="9603157" cy="4981452"/>
          </a:xfrm>
          <a:prstGeom prst="rect">
            <a:avLst/>
          </a:prstGeom>
        </p:spPr>
      </p:pic>
      <p:pic>
        <p:nvPicPr>
          <p:cNvPr id="28" name="Picture 27" descr="A blue square with white lines&#10;&#10;Description automatically generated">
            <a:extLst>
              <a:ext uri="{FF2B5EF4-FFF2-40B4-BE49-F238E27FC236}">
                <a16:creationId xmlns:a16="http://schemas.microsoft.com/office/drawing/2014/main" id="{FCDDF353-3BE2-F532-597B-915E640098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959198" y="27379745"/>
            <a:ext cx="13582771" cy="1346774"/>
          </a:xfrm>
          <a:prstGeom prst="rect">
            <a:avLst/>
          </a:prstGeom>
        </p:spPr>
      </p:pic>
      <p:graphicFrame>
        <p:nvGraphicFramePr>
          <p:cNvPr id="31" name="Diagram 30">
            <a:extLst>
              <a:ext uri="{FF2B5EF4-FFF2-40B4-BE49-F238E27FC236}">
                <a16:creationId xmlns:a16="http://schemas.microsoft.com/office/drawing/2014/main" id="{8FC68DD4-03A1-1554-1C8B-EDD7DCEF23D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87640933"/>
              </p:ext>
            </p:extLst>
          </p:nvPr>
        </p:nvGraphicFramePr>
        <p:xfrm>
          <a:off x="29087644" y="4529246"/>
          <a:ext cx="21946628" cy="17068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24" name="Rectangle 23">
            <a:extLst>
              <a:ext uri="{FF2B5EF4-FFF2-40B4-BE49-F238E27FC236}">
                <a16:creationId xmlns:a16="http://schemas.microsoft.com/office/drawing/2014/main" id="{9DD06063-4C6B-9E1E-CE37-21321CBF88BE}"/>
              </a:ext>
            </a:extLst>
          </p:cNvPr>
          <p:cNvSpPr/>
          <p:nvPr/>
        </p:nvSpPr>
        <p:spPr>
          <a:xfrm>
            <a:off x="42352870" y="19821449"/>
            <a:ext cx="4426724" cy="296016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75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0D98886-D34A-3E0F-2190-16A21B810E79}"/>
              </a:ext>
            </a:extLst>
          </p:cNvPr>
          <p:cNvSpPr/>
          <p:nvPr/>
        </p:nvSpPr>
        <p:spPr>
          <a:xfrm>
            <a:off x="29180930" y="19265102"/>
            <a:ext cx="12831153" cy="355471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75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6FE1256-9A23-3ADB-470B-C1B72AE2E082}"/>
              </a:ext>
            </a:extLst>
          </p:cNvPr>
          <p:cNvSpPr/>
          <p:nvPr/>
        </p:nvSpPr>
        <p:spPr>
          <a:xfrm>
            <a:off x="29180929" y="23011689"/>
            <a:ext cx="19903783" cy="423991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75"/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00A0E71F-FF66-6805-360B-52981D0572F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185919" y="23778170"/>
            <a:ext cx="3813582" cy="324737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23944" y="665117"/>
            <a:ext cx="3227399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b="1" dirty="0" err="1">
                <a:solidFill>
                  <a:schemeClr val="bg1"/>
                </a:solidFill>
              </a:rPr>
              <a:t>MLCommons</a:t>
            </a:r>
            <a:r>
              <a:rPr lang="en-US" sz="9600" b="1" dirty="0">
                <a:solidFill>
                  <a:schemeClr val="bg1"/>
                </a:solidFill>
              </a:rPr>
              <a:t> Impact on Science Research Education</a:t>
            </a:r>
            <a:endParaRPr lang="en-US" sz="9600" b="1" dirty="0">
              <a:solidFill>
                <a:schemeClr val="bg1"/>
              </a:solidFill>
              <a:ea typeface="ITC Franklin Gothic Std Demi Condensed" charset="0"/>
              <a:cs typeface="ITC Franklin Gothic Std Demi Condensed" charset="0"/>
            </a:endParaRPr>
          </a:p>
        </p:txBody>
      </p:sp>
      <p:pic>
        <p:nvPicPr>
          <p:cNvPr id="4" name="Picture 3" descr="A blue background with white text&#10;&#10;Description automatically generated">
            <a:extLst>
              <a:ext uri="{FF2B5EF4-FFF2-40B4-BE49-F238E27FC236}">
                <a16:creationId xmlns:a16="http://schemas.microsoft.com/office/drawing/2014/main" id="{0207A264-2390-DF98-DF68-1B545DD2FD4E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t="37739" b="38599"/>
          <a:stretch/>
        </p:blipFill>
        <p:spPr>
          <a:xfrm>
            <a:off x="32265318" y="27174826"/>
            <a:ext cx="5796582" cy="7715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8ABA020-9989-8E94-628F-24453591842B}"/>
              </a:ext>
            </a:extLst>
          </p:cNvPr>
          <p:cNvSpPr txBox="1"/>
          <p:nvPr/>
        </p:nvSpPr>
        <p:spPr>
          <a:xfrm>
            <a:off x="32650874" y="28147625"/>
            <a:ext cx="53335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BIOCOMPLEXITY</a:t>
            </a:r>
            <a:r>
              <a:rPr lang="en-US" sz="2800" dirty="0">
                <a:solidFill>
                  <a:schemeClr val="bg1"/>
                </a:solidFill>
                <a:latin typeface="Hoefler Text" panose="02030602050506020203" pitchFamily="18" charset="77"/>
                <a:cs typeface="Abadi" panose="020F0502020204030204" pitchFamily="34" charset="0"/>
              </a:rPr>
              <a:t> INSTITUTE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ED41697-385A-60F9-4A53-50B8D3132C3E}"/>
              </a:ext>
            </a:extLst>
          </p:cNvPr>
          <p:cNvCxnSpPr>
            <a:cxnSpLocks/>
          </p:cNvCxnSpPr>
          <p:nvPr/>
        </p:nvCxnSpPr>
        <p:spPr>
          <a:xfrm>
            <a:off x="32331829" y="28053132"/>
            <a:ext cx="5730071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F69DD3D-E0DB-72BF-2B2E-1AB78F904F98}"/>
              </a:ext>
            </a:extLst>
          </p:cNvPr>
          <p:cNvSpPr txBox="1"/>
          <p:nvPr/>
        </p:nvSpPr>
        <p:spPr>
          <a:xfrm>
            <a:off x="8360892" y="27246290"/>
            <a:ext cx="161019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Arial" panose="020B0604020202020204" pitchFamily="34" charset="0"/>
              </a:rPr>
              <a:t>Geoffrey C. Fox,         Gregor von Laszewski</a:t>
            </a:r>
            <a:endParaRPr lang="en-US" sz="4800" b="1" dirty="0">
              <a:solidFill>
                <a:schemeClr val="bg1"/>
              </a:solidFill>
              <a:latin typeface="ITC Franklin Gothic Std Demi Condensed" charset="0"/>
              <a:ea typeface="ITC Franklin Gothic Std Demi Condensed" charset="0"/>
              <a:cs typeface="ITC Franklin Gothic Std Demi Condensed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D547F54-72A1-2C34-DE99-6861632F6B6F}"/>
              </a:ext>
            </a:extLst>
          </p:cNvPr>
          <p:cNvSpPr txBox="1"/>
          <p:nvPr/>
        </p:nvSpPr>
        <p:spPr>
          <a:xfrm>
            <a:off x="22434994" y="26301301"/>
            <a:ext cx="6887773" cy="22852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725" dirty="0">
                <a:solidFill>
                  <a:schemeClr val="bg1"/>
                </a:solidFill>
                <a:latin typeface="Arial" panose="020B0604020202020204" pitchFamily="34" charset="0"/>
              </a:rPr>
              <a:t>NSF 2200409, 1829704</a:t>
            </a:r>
            <a:br>
              <a:rPr lang="en-US" sz="4725" dirty="0">
                <a:solidFill>
                  <a:schemeClr val="bg1"/>
                </a:solidFill>
                <a:latin typeface="Arial" panose="020B0604020202020204" pitchFamily="34" charset="0"/>
              </a:rPr>
            </a:br>
            <a:r>
              <a:rPr lang="en-US" sz="4725" dirty="0">
                <a:solidFill>
                  <a:schemeClr val="bg1"/>
                </a:solidFill>
                <a:latin typeface="Arial" panose="020B0604020202020204" pitchFamily="34" charset="0"/>
              </a:rPr>
              <a:t>NIST </a:t>
            </a:r>
            <a:r>
              <a:rPr lang="en-US" sz="4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60NANB21D151T</a:t>
            </a:r>
            <a:br>
              <a:rPr lang="en-US" sz="4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</a:br>
            <a:r>
              <a:rPr lang="en-US" sz="4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DOE DE-SC0023452</a:t>
            </a:r>
            <a:endParaRPr lang="en-US" sz="4725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pic>
        <p:nvPicPr>
          <p:cNvPr id="49" name="Picture 48" descr="A close-up of words&#10;&#10;Description automatically generated">
            <a:extLst>
              <a:ext uri="{FF2B5EF4-FFF2-40B4-BE49-F238E27FC236}">
                <a16:creationId xmlns:a16="http://schemas.microsoft.com/office/drawing/2014/main" id="{148E342E-F67C-0422-E9E6-D93BFC37659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5531303" y="20175582"/>
            <a:ext cx="2751264" cy="1413781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E0A96152-FD2F-7901-7496-14F63D16F3C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6292475" y="21806991"/>
            <a:ext cx="2172550" cy="1125001"/>
          </a:xfrm>
          <a:prstGeom prst="rect">
            <a:avLst/>
          </a:prstGeom>
        </p:spPr>
      </p:pic>
      <p:pic>
        <p:nvPicPr>
          <p:cNvPr id="47" name="Picture 46" descr="A close-up of words&#10;&#10;Description automatically generated">
            <a:extLst>
              <a:ext uri="{FF2B5EF4-FFF2-40B4-BE49-F238E27FC236}">
                <a16:creationId xmlns:a16="http://schemas.microsoft.com/office/drawing/2014/main" id="{DB2C4EED-5293-B3A7-50CB-A7693DBB62C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6469637" y="22859872"/>
            <a:ext cx="2072329" cy="1075713"/>
          </a:xfrm>
          <a:prstGeom prst="rect">
            <a:avLst/>
          </a:prstGeom>
        </p:spPr>
      </p:pic>
      <p:pic>
        <p:nvPicPr>
          <p:cNvPr id="51" name="Picture 50" descr="A close-up of words&#10;&#10;Description automatically generated">
            <a:extLst>
              <a:ext uri="{FF2B5EF4-FFF2-40B4-BE49-F238E27FC236}">
                <a16:creationId xmlns:a16="http://schemas.microsoft.com/office/drawing/2014/main" id="{D3AF4E87-8344-7736-5938-85EF93C2EE26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6812354" y="23647611"/>
            <a:ext cx="2072330" cy="1059880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54C433A1-6BDE-F4A9-58C7-3B123EE4C9FE}"/>
              </a:ext>
            </a:extLst>
          </p:cNvPr>
          <p:cNvSpPr txBox="1"/>
          <p:nvPr/>
        </p:nvSpPr>
        <p:spPr>
          <a:xfrm>
            <a:off x="8292137" y="27902265"/>
            <a:ext cx="133255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Segoe UI" panose="020B0502040204020203" pitchFamily="34" charset="0"/>
              </a:rPr>
              <a:t>vxj6mb</a:t>
            </a:r>
            <a:r>
              <a:rPr lang="en-US" sz="4800" dirty="0">
                <a:solidFill>
                  <a:schemeClr val="bg1"/>
                </a:solidFill>
                <a:latin typeface="Arial" panose="020B0604020202020204" pitchFamily="34" charset="0"/>
              </a:rPr>
              <a:t>@virginia.edu, </a:t>
            </a:r>
            <a:r>
              <a:rPr lang="en-US" sz="4800" dirty="0" err="1">
                <a:solidFill>
                  <a:schemeClr val="bg1"/>
                </a:solidFill>
                <a:latin typeface="Arial" panose="020B0604020202020204" pitchFamily="34" charset="0"/>
              </a:rPr>
              <a:t>gregor@virginia.edu</a:t>
            </a:r>
            <a:endParaRPr lang="en-US" sz="4800" dirty="0">
              <a:solidFill>
                <a:schemeClr val="bg1"/>
              </a:solidFill>
            </a:endParaRP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BA6E82B0-9442-713B-3BE8-6D9F96A8EAE6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8141054" y="20649151"/>
            <a:ext cx="2668305" cy="1776590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26935AB1-B9A6-A9C1-7BFF-EDA23BFB08C4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7644311" y="20019220"/>
            <a:ext cx="2571944" cy="1714629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99CB4C2F-5439-5E36-5DD8-C27F67CD1A60}"/>
              </a:ext>
            </a:extLst>
          </p:cNvPr>
          <p:cNvSpPr txBox="1"/>
          <p:nvPr/>
        </p:nvSpPr>
        <p:spPr>
          <a:xfrm>
            <a:off x="40361468" y="19420614"/>
            <a:ext cx="3205031" cy="819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75" dirty="0" err="1"/>
              <a:t>Cloudmesh</a:t>
            </a:r>
            <a:endParaRPr lang="en-US" sz="1575" dirty="0"/>
          </a:p>
          <a:p>
            <a:r>
              <a:rPr lang="en-US" sz="1575" dirty="0"/>
              <a:t>Compute</a:t>
            </a:r>
          </a:p>
          <a:p>
            <a:r>
              <a:rPr lang="en-US" sz="1575" dirty="0"/>
              <a:t>Coordinator</a:t>
            </a: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8C66C8B2-12F9-6988-1A95-8AB0D061DA29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3926274" y="19976471"/>
            <a:ext cx="3300372" cy="2691073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2BE0AAD9-B5B2-E2BA-D800-C80428149192}"/>
              </a:ext>
            </a:extLst>
          </p:cNvPr>
          <p:cNvSpPr txBox="1"/>
          <p:nvPr/>
        </p:nvSpPr>
        <p:spPr>
          <a:xfrm>
            <a:off x="45615656" y="23778171"/>
            <a:ext cx="4380949" cy="361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50" dirty="0"/>
              <a:t>Energy traces</a:t>
            </a:r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3FEC334E-A50F-E2E5-83AD-E0135B263404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7651548" y="24389803"/>
            <a:ext cx="2979111" cy="1860755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58EA6E85-A226-96E3-026B-4AB6B43F352C}"/>
              </a:ext>
            </a:extLst>
          </p:cNvPr>
          <p:cNvSpPr txBox="1"/>
          <p:nvPr/>
        </p:nvSpPr>
        <p:spPr>
          <a:xfrm>
            <a:off x="37884866" y="23933436"/>
            <a:ext cx="5745556" cy="361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50" dirty="0"/>
              <a:t>GPU Performance</a:t>
            </a:r>
          </a:p>
        </p:txBody>
      </p:sp>
      <p:pic>
        <p:nvPicPr>
          <p:cNvPr id="66" name="Picture 65">
            <a:extLst>
              <a:ext uri="{FF2B5EF4-FFF2-40B4-BE49-F238E27FC236}">
                <a16:creationId xmlns:a16="http://schemas.microsoft.com/office/drawing/2014/main" id="{257AD57A-B208-DA1A-0377-E6F94997083F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0911415" y="24303756"/>
            <a:ext cx="3125089" cy="2795023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C3546620-8874-8761-AE64-0935F4CE4893}"/>
              </a:ext>
            </a:extLst>
          </p:cNvPr>
          <p:cNvSpPr txBox="1"/>
          <p:nvPr/>
        </p:nvSpPr>
        <p:spPr>
          <a:xfrm>
            <a:off x="41194796" y="23492480"/>
            <a:ext cx="5745556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50" dirty="0"/>
              <a:t>Impact of Hyperparameter </a:t>
            </a:r>
          </a:p>
          <a:p>
            <a:r>
              <a:rPr lang="en-US" sz="1750" dirty="0"/>
              <a:t>controlling inputs and outputs 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A73386E-F9E3-C027-02CC-52AA9D52BF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89951" y="20363334"/>
            <a:ext cx="4620585" cy="2122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1D2FCF0-728D-8134-53CE-A3F83147FF88}"/>
              </a:ext>
            </a:extLst>
          </p:cNvPr>
          <p:cNvSpPr txBox="1"/>
          <p:nvPr/>
        </p:nvSpPr>
        <p:spPr>
          <a:xfrm>
            <a:off x="42549674" y="19893634"/>
            <a:ext cx="3587008" cy="4693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50" i="1" dirty="0" err="1"/>
              <a:t>Openfold</a:t>
            </a:r>
            <a:r>
              <a:rPr lang="en-US" sz="2450" i="1" dirty="0"/>
              <a:t> Protein Structure</a:t>
            </a:r>
          </a:p>
        </p:txBody>
      </p:sp>
      <p:pic>
        <p:nvPicPr>
          <p:cNvPr id="1033" name="Picture 9">
            <a:extLst>
              <a:ext uri="{FF2B5EF4-FFF2-40B4-BE49-F238E27FC236}">
                <a16:creationId xmlns:a16="http://schemas.microsoft.com/office/drawing/2014/main" id="{F2E25FC4-F14A-6087-9F01-581CC9F9CB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8010" y="24389803"/>
            <a:ext cx="3671280" cy="2294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3C295B9-4FCD-2EDF-90EB-3788D2C2A046}"/>
              </a:ext>
            </a:extLst>
          </p:cNvPr>
          <p:cNvSpPr txBox="1"/>
          <p:nvPr/>
        </p:nvSpPr>
        <p:spPr>
          <a:xfrm>
            <a:off x="29372487" y="23178252"/>
            <a:ext cx="6778230" cy="469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50" i="1" dirty="0" err="1"/>
              <a:t>MLCommons</a:t>
            </a:r>
            <a:r>
              <a:rPr lang="en-US" sz="2450" i="1" dirty="0"/>
              <a:t> Earthquake using </a:t>
            </a:r>
            <a:r>
              <a:rPr lang="en-US" sz="2450" i="1" dirty="0" err="1"/>
              <a:t>Tevelop</a:t>
            </a:r>
            <a:r>
              <a:rPr lang="en-US" sz="2450" i="1" dirty="0"/>
              <a:t>  </a:t>
            </a:r>
          </a:p>
        </p:txBody>
      </p:sp>
      <p:pic>
        <p:nvPicPr>
          <p:cNvPr id="1035" name="Picture 11">
            <a:extLst>
              <a:ext uri="{FF2B5EF4-FFF2-40B4-BE49-F238E27FC236}">
                <a16:creationId xmlns:a16="http://schemas.microsoft.com/office/drawing/2014/main" id="{910F5CE0-E328-1A5B-7D4B-BF3FB9976B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60685" y="19961494"/>
            <a:ext cx="3921985" cy="2756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7" name="Picture 13">
            <a:extLst>
              <a:ext uri="{FF2B5EF4-FFF2-40B4-BE49-F238E27FC236}">
                <a16:creationId xmlns:a16="http://schemas.microsoft.com/office/drawing/2014/main" id="{23A0C16D-11DD-1B5F-FB04-475A5F2C0B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70878" y="23903707"/>
            <a:ext cx="4014417" cy="2477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9" name="Picture 15">
            <a:extLst>
              <a:ext uri="{FF2B5EF4-FFF2-40B4-BE49-F238E27FC236}">
                <a16:creationId xmlns:a16="http://schemas.microsoft.com/office/drawing/2014/main" id="{CD2975BF-BE63-78D9-9508-56CD95F842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22044" y="16005406"/>
            <a:ext cx="4855132" cy="3087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0A7091C-CDD8-0271-EDD7-A52E56C9AA81}"/>
              </a:ext>
            </a:extLst>
          </p:cNvPr>
          <p:cNvSpPr txBox="1"/>
          <p:nvPr/>
        </p:nvSpPr>
        <p:spPr>
          <a:xfrm>
            <a:off x="34001022" y="24045326"/>
            <a:ext cx="5745556" cy="361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50" dirty="0"/>
              <a:t>Earthquake data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375352B-DB1A-21FE-B9A1-E6C3B293323E}"/>
              </a:ext>
            </a:extLst>
          </p:cNvPr>
          <p:cNvSpPr txBox="1"/>
          <p:nvPr/>
        </p:nvSpPr>
        <p:spPr>
          <a:xfrm>
            <a:off x="29224217" y="19366994"/>
            <a:ext cx="10318855" cy="469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50" i="1" dirty="0" err="1"/>
              <a:t>MLCommons</a:t>
            </a:r>
            <a:r>
              <a:rPr lang="en-US" sz="2450" i="1" dirty="0"/>
              <a:t> </a:t>
            </a:r>
            <a:r>
              <a:rPr lang="en-US" sz="2450" i="1" dirty="0" err="1"/>
              <a:t>Cloudmasking</a:t>
            </a:r>
            <a:r>
              <a:rPr lang="en-US" sz="2450" i="1" dirty="0"/>
              <a:t> Using </a:t>
            </a:r>
            <a:r>
              <a:rPr lang="en-US" sz="2450" i="1" dirty="0" err="1"/>
              <a:t>Cloudmesh</a:t>
            </a:r>
            <a:r>
              <a:rPr lang="en-US" sz="2450" i="1" dirty="0"/>
              <a:t> Experiment Execution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F053F5A-A8BF-A0BA-EFBF-A239958EC6BE}"/>
              </a:ext>
            </a:extLst>
          </p:cNvPr>
          <p:cNvSpPr txBox="1"/>
          <p:nvPr/>
        </p:nvSpPr>
        <p:spPr>
          <a:xfrm>
            <a:off x="33556566" y="19859919"/>
            <a:ext cx="5745556" cy="361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50" dirty="0"/>
              <a:t>Architecture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5969050-BC7C-26B6-3F3B-1E0981788C6A}"/>
              </a:ext>
            </a:extLst>
          </p:cNvPr>
          <p:cNvSpPr txBox="1"/>
          <p:nvPr/>
        </p:nvSpPr>
        <p:spPr>
          <a:xfrm>
            <a:off x="35957407" y="16325262"/>
            <a:ext cx="1280222" cy="577081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1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3150" i="1" dirty="0" err="1"/>
              <a:t>stemdl</a:t>
            </a:r>
            <a:endParaRPr lang="en-US" sz="3150" i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9DAAF34-D492-5D37-AE8C-BC484008587C}"/>
              </a:ext>
            </a:extLst>
          </p:cNvPr>
          <p:cNvSpPr txBox="1"/>
          <p:nvPr/>
        </p:nvSpPr>
        <p:spPr>
          <a:xfrm>
            <a:off x="30959198" y="17637101"/>
            <a:ext cx="5576335" cy="1384995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1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4200" b="1" i="1" dirty="0"/>
              <a:t>MLCommons AI4Science</a:t>
            </a:r>
          </a:p>
          <a:p>
            <a:r>
              <a:rPr lang="en-US" sz="4200" b="1" i="1" dirty="0"/>
              <a:t>And HPC Benchmarks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7CA1844-3E39-7A39-0005-6DD6356DE1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16472" y="20486328"/>
            <a:ext cx="2997090" cy="2142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331FF7C-521E-A950-257D-17EBBDABCDF6}"/>
              </a:ext>
            </a:extLst>
          </p:cNvPr>
          <p:cNvSpPr txBox="1"/>
          <p:nvPr/>
        </p:nvSpPr>
        <p:spPr>
          <a:xfrm>
            <a:off x="46839739" y="19784711"/>
            <a:ext cx="2682979" cy="577081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1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3150" i="1" dirty="0"/>
              <a:t>GNN Chemistry</a:t>
            </a: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38F70C54-1D5B-76A7-A629-DCD091D161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11978" y="13877385"/>
            <a:ext cx="4231826" cy="2030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F9E0A045-EB95-4E3E-3C88-1FCE21AE708F}"/>
              </a:ext>
            </a:extLst>
          </p:cNvPr>
          <p:cNvSpPr txBox="1"/>
          <p:nvPr/>
        </p:nvSpPr>
        <p:spPr>
          <a:xfrm>
            <a:off x="38019343" y="13262867"/>
            <a:ext cx="3155479" cy="577081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1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3150" i="1" dirty="0" err="1"/>
              <a:t>DeepCAM</a:t>
            </a:r>
            <a:r>
              <a:rPr lang="en-US" sz="3150" i="1" dirty="0"/>
              <a:t> Climate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618A9DA0-6C74-3FD8-2615-819B58A580DD}"/>
              </a:ext>
            </a:extLst>
          </p:cNvPr>
          <p:cNvGrpSpPr/>
          <p:nvPr/>
        </p:nvGrpSpPr>
        <p:grpSpPr>
          <a:xfrm>
            <a:off x="45426978" y="17533297"/>
            <a:ext cx="4322654" cy="2133344"/>
            <a:chOff x="17148187" y="13163550"/>
            <a:chExt cx="9515475" cy="4696138"/>
          </a:xfrm>
        </p:grpSpPr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29BF0931-9E3C-8693-32DE-908CA04919C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8753"/>
            <a:stretch/>
          </p:blipFill>
          <p:spPr bwMode="auto">
            <a:xfrm>
              <a:off x="17148187" y="13163550"/>
              <a:ext cx="9515475" cy="46961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CDC3128-310D-3FEC-2563-4D9CF80F8B5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235948" y="17810900"/>
              <a:ext cx="9162446" cy="13843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040" name="Picture 16">
            <a:extLst>
              <a:ext uri="{FF2B5EF4-FFF2-40B4-BE49-F238E27FC236}">
                <a16:creationId xmlns:a16="http://schemas.microsoft.com/office/drawing/2014/main" id="{8C712950-CE25-BCE7-C416-CFC12539A8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37459" y="17546987"/>
            <a:ext cx="2645849" cy="2190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7CED94F2-DF23-C87E-0348-CBAD55433CF0}"/>
              </a:ext>
            </a:extLst>
          </p:cNvPr>
          <p:cNvSpPr txBox="1"/>
          <p:nvPr/>
        </p:nvSpPr>
        <p:spPr>
          <a:xfrm>
            <a:off x="42366074" y="16917092"/>
            <a:ext cx="2771977" cy="46935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50" i="1" dirty="0" err="1"/>
              <a:t>Cosmoflow</a:t>
            </a:r>
            <a:r>
              <a:rPr lang="en-US" sz="2450" i="1" dirty="0"/>
              <a:t> Universe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B558954-CB2E-C312-AFAF-E0369C3C065B}"/>
              </a:ext>
            </a:extLst>
          </p:cNvPr>
          <p:cNvSpPr txBox="1"/>
          <p:nvPr/>
        </p:nvSpPr>
        <p:spPr>
          <a:xfrm>
            <a:off x="45599779" y="16907786"/>
            <a:ext cx="3662413" cy="46935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50" i="1" dirty="0"/>
              <a:t>Candle-Uno Drug Discovery</a:t>
            </a:r>
          </a:p>
        </p:txBody>
      </p:sp>
      <p:pic>
        <p:nvPicPr>
          <p:cNvPr id="1042" name="Picture 18">
            <a:extLst>
              <a:ext uri="{FF2B5EF4-FFF2-40B4-BE49-F238E27FC236}">
                <a16:creationId xmlns:a16="http://schemas.microsoft.com/office/drawing/2014/main" id="{ACBAAFA3-61CB-B011-9B0F-3EDD2EA77C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67574" y="12124235"/>
            <a:ext cx="5185915" cy="4600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862DCEF-45C4-49CE-7119-C9737119FE08}"/>
              </a:ext>
            </a:extLst>
          </p:cNvPr>
          <p:cNvSpPr txBox="1"/>
          <p:nvPr/>
        </p:nvSpPr>
        <p:spPr>
          <a:xfrm>
            <a:off x="41514268" y="12991586"/>
            <a:ext cx="2779120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50" i="1" dirty="0"/>
              <a:t>Multi-modal Science Foundation Models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E1C3918-F939-1EF1-6228-7B561CA113B8}"/>
              </a:ext>
            </a:extLst>
          </p:cNvPr>
          <p:cNvSpPr txBox="1"/>
          <p:nvPr/>
        </p:nvSpPr>
        <p:spPr>
          <a:xfrm>
            <a:off x="23814741" y="-7624483"/>
            <a:ext cx="184731" cy="3347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575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AAA2F67-3A69-688C-4616-7D4ACF99295F}"/>
              </a:ext>
            </a:extLst>
          </p:cNvPr>
          <p:cNvSpPr txBox="1"/>
          <p:nvPr/>
        </p:nvSpPr>
        <p:spPr>
          <a:xfrm rot="19069216">
            <a:off x="25768449" y="12490651"/>
            <a:ext cx="1033274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rgbClr val="0E101A"/>
                </a:solidFill>
              </a:rPr>
              <a:t>Many more applications are available from </a:t>
            </a:r>
            <a:r>
              <a:rPr lang="en-US" sz="6000" dirty="0" err="1">
                <a:solidFill>
                  <a:srgbClr val="0E101A"/>
                </a:solidFill>
              </a:rPr>
              <a:t>MLCommons</a:t>
            </a:r>
            <a:endParaRPr lang="en-US" sz="6000" dirty="0">
              <a:solidFill>
                <a:srgbClr val="0E101A"/>
              </a:solidFill>
            </a:endParaRPr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6349BE5C-E085-6419-74E7-0CCCADF9D2BE}"/>
              </a:ext>
            </a:extLst>
          </p:cNvPr>
          <p:cNvCxnSpPr>
            <a:cxnSpLocks/>
          </p:cNvCxnSpPr>
          <p:nvPr/>
        </p:nvCxnSpPr>
        <p:spPr>
          <a:xfrm flipV="1">
            <a:off x="21105639" y="24707491"/>
            <a:ext cx="1281244" cy="4074337"/>
          </a:xfrm>
          <a:prstGeom prst="line">
            <a:avLst/>
          </a:prstGeom>
          <a:ln w="2254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09CE53CC-7061-56BD-6D37-625DA2457CFC}"/>
              </a:ext>
            </a:extLst>
          </p:cNvPr>
          <p:cNvCxnSpPr>
            <a:cxnSpLocks/>
          </p:cNvCxnSpPr>
          <p:nvPr/>
        </p:nvCxnSpPr>
        <p:spPr>
          <a:xfrm flipV="1">
            <a:off x="29413890" y="27003928"/>
            <a:ext cx="1004451" cy="3177316"/>
          </a:xfrm>
          <a:prstGeom prst="line">
            <a:avLst/>
          </a:prstGeom>
          <a:ln w="2254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7507C22-AB33-C17E-8240-943B6DF12E95}"/>
              </a:ext>
            </a:extLst>
          </p:cNvPr>
          <p:cNvSpPr txBox="1"/>
          <p:nvPr/>
        </p:nvSpPr>
        <p:spPr>
          <a:xfrm>
            <a:off x="32124611" y="45728"/>
            <a:ext cx="18779313" cy="600164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6000" b="1" dirty="0"/>
              <a:t>References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3600" b="1" i="0" dirty="0">
                <a:effectLst/>
                <a:latin typeface="Arial" panose="020B0604020202020204" pitchFamily="34" charset="0"/>
              </a:rPr>
              <a:t>Opportunities for Enhancing </a:t>
            </a:r>
            <a:r>
              <a:rPr lang="en-US" sz="3600" b="1" i="0" dirty="0" err="1">
                <a:effectLst/>
                <a:latin typeface="Arial" panose="020B0604020202020204" pitchFamily="34" charset="0"/>
              </a:rPr>
              <a:t>MLCommons</a:t>
            </a:r>
            <a:r>
              <a:rPr lang="en-US" sz="3600" b="1" i="0" dirty="0">
                <a:effectLst/>
                <a:latin typeface="Arial" panose="020B0604020202020204" pitchFamily="34" charset="0"/>
              </a:rPr>
              <a:t> Efforts while leveraging Insights in High-Performance Big Data Systems Gained from Educational </a:t>
            </a:r>
            <a:r>
              <a:rPr lang="en-US" sz="3600" b="1" i="0" dirty="0" err="1">
                <a:effectLst/>
                <a:latin typeface="Arial" panose="020B0604020202020204" pitchFamily="34" charset="0"/>
              </a:rPr>
              <a:t>MLCommons</a:t>
            </a:r>
            <a:r>
              <a:rPr lang="en-US" sz="3600" b="1" i="0" dirty="0">
                <a:effectLst/>
                <a:latin typeface="Arial" panose="020B0604020202020204" pitchFamily="34" charset="0"/>
              </a:rPr>
              <a:t> Earthquake Benchmarks Efforts</a:t>
            </a:r>
            <a:r>
              <a:rPr lang="en-US" sz="3600" b="0" i="0" dirty="0">
                <a:effectLst/>
                <a:latin typeface="Arial" panose="020B0604020202020204" pitchFamily="34" charset="0"/>
              </a:rPr>
              <a:t>, G. von Laszewski, J.P. Fleischer, Robert </a:t>
            </a:r>
            <a:r>
              <a:rPr lang="en-US" sz="3600" b="0" i="0" dirty="0" err="1">
                <a:effectLst/>
                <a:latin typeface="Arial" panose="020B0604020202020204" pitchFamily="34" charset="0"/>
              </a:rPr>
              <a:t>Knuuti</a:t>
            </a:r>
            <a:r>
              <a:rPr lang="en-US" sz="3600" b="0" i="0" dirty="0">
                <a:effectLst/>
                <a:latin typeface="Arial" panose="020B0604020202020204" pitchFamily="34" charset="0"/>
              </a:rPr>
              <a:t>, Geoffrey. C. Fox, </a:t>
            </a:r>
            <a:r>
              <a:rPr lang="en-US" sz="3600" b="0" i="0" dirty="0" err="1">
                <a:effectLst/>
                <a:latin typeface="Arial" panose="020B0604020202020204" pitchFamily="34" charset="0"/>
              </a:rPr>
              <a:t>et.al</a:t>
            </a:r>
            <a:r>
              <a:rPr lang="en-US" sz="3600" b="0" i="0" dirty="0">
                <a:effectLst/>
                <a:latin typeface="Arial" panose="020B0604020202020204" pitchFamily="34" charset="0"/>
              </a:rPr>
              <a:t>. Frontiers, 2023, Sep. accepted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3600" b="1" i="0" dirty="0">
                <a:effectLst/>
                <a:latin typeface="Open Sans" panose="020B0606030504020204" pitchFamily="34" charset="0"/>
              </a:rPr>
              <a:t>Artificial Intelligence for Science A Deep Learning Revolution</a:t>
            </a:r>
            <a:r>
              <a:rPr lang="en-US" sz="3600" u="none" strike="noStrike" dirty="0">
                <a:latin typeface="Open Sans" panose="020B0606030504020204" pitchFamily="34" charset="0"/>
              </a:rPr>
              <a:t>, </a:t>
            </a:r>
            <a:r>
              <a:rPr lang="en-US" sz="3600" b="0" i="0" dirty="0">
                <a:effectLst/>
                <a:latin typeface="Open Sans" panose="020B0606030504020204" pitchFamily="34" charset="0"/>
              </a:rPr>
              <a:t>2023 </a:t>
            </a:r>
            <a:r>
              <a:rPr lang="en-US" sz="3600" dirty="0">
                <a:latin typeface="Open Sans" panose="020B0606030504020204" pitchFamily="34" charset="0"/>
              </a:rPr>
              <a:t>A. Choudhary, G. C Fox, T. Hey </a:t>
            </a:r>
            <a:r>
              <a:rPr lang="en-US" sz="3600" dirty="0" err="1">
                <a:latin typeface="Open Sans" panose="020B0606030504020204" pitchFamily="34" charset="0"/>
              </a:rPr>
              <a:t>doi</a:t>
            </a:r>
            <a:r>
              <a:rPr lang="en-US" sz="3600" dirty="0">
                <a:latin typeface="Open Sans" panose="020B0606030504020204" pitchFamily="34" charset="0"/>
              </a:rPr>
              <a:t>: 10.1142/13123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3600" b="0" i="0" dirty="0">
                <a:effectLst/>
                <a:latin typeface="Open Sans" panose="020B0606030504020204" pitchFamily="34" charset="0"/>
                <a:hlinkClick r:id="rId32"/>
              </a:rPr>
              <a:t>Cloudmesh Experiment Executor, https://github.com/cloudmesh/cloudmesh-ee</a:t>
            </a:r>
            <a:endParaRPr lang="en-US" sz="3600" b="0" i="0" dirty="0">
              <a:effectLst/>
              <a:latin typeface="Open Sans" panose="020B0606030504020204" pitchFamily="34" charset="0"/>
            </a:endParaRPr>
          </a:p>
          <a:p>
            <a:pPr marL="914400" indent="-914400">
              <a:buFont typeface="+mj-lt"/>
              <a:buAutoNum type="arabicPeriod"/>
            </a:pPr>
            <a:r>
              <a:rPr lang="en-US" sz="3600" b="0" i="0" dirty="0" err="1">
                <a:effectLst/>
                <a:latin typeface="Open Sans" panose="020B0606030504020204" pitchFamily="34" charset="0"/>
              </a:rPr>
              <a:t>Cloudmesh</a:t>
            </a:r>
            <a:r>
              <a:rPr lang="en-US" sz="3600" b="0" i="0" dirty="0">
                <a:effectLst/>
                <a:latin typeface="Open Sans" panose="020B0606030504020204" pitchFamily="34" charset="0"/>
              </a:rPr>
              <a:t> Compute Coordinator, https://</a:t>
            </a:r>
            <a:r>
              <a:rPr lang="en-US" sz="3600" b="0" i="0" dirty="0" err="1">
                <a:effectLst/>
                <a:latin typeface="Open Sans" panose="020B0606030504020204" pitchFamily="34" charset="0"/>
              </a:rPr>
              <a:t>github.com</a:t>
            </a:r>
            <a:r>
              <a:rPr lang="en-US" sz="3600" b="0" i="0" dirty="0">
                <a:effectLst/>
                <a:latin typeface="Open Sans" panose="020B0606030504020204" pitchFamily="34" charset="0"/>
              </a:rPr>
              <a:t>/</a:t>
            </a:r>
            <a:r>
              <a:rPr lang="en-US" sz="3600" b="0" i="0" dirty="0" err="1">
                <a:effectLst/>
                <a:latin typeface="Open Sans" panose="020B0606030504020204" pitchFamily="34" charset="0"/>
              </a:rPr>
              <a:t>cloudmesh</a:t>
            </a:r>
            <a:r>
              <a:rPr lang="en-US" sz="3600" b="0" i="0" dirty="0">
                <a:effectLst/>
                <a:latin typeface="Open Sans" panose="020B0606030504020204" pitchFamily="34" charset="0"/>
              </a:rPr>
              <a:t>/</a:t>
            </a:r>
            <a:r>
              <a:rPr lang="en-US" sz="3600" b="0" i="0" dirty="0" err="1">
                <a:effectLst/>
                <a:latin typeface="Open Sans" panose="020B0606030504020204" pitchFamily="34" charset="0"/>
              </a:rPr>
              <a:t>cloudmesh</a:t>
            </a:r>
            <a:r>
              <a:rPr lang="en-US" sz="3600" b="0" i="0" dirty="0">
                <a:effectLst/>
                <a:latin typeface="Open Sans" panose="020B0606030504020204" pitchFamily="34" charset="0"/>
              </a:rPr>
              <a:t>-cc</a:t>
            </a:r>
          </a:p>
          <a:p>
            <a:pPr marL="914400" indent="-914400">
              <a:buFont typeface="+mj-lt"/>
              <a:buAutoNum type="arabicPeriod"/>
            </a:pPr>
            <a:endParaRPr lang="en-US" sz="3600" b="0" i="0" dirty="0">
              <a:effectLst/>
              <a:latin typeface="Open Sans" panose="020B0606030504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7B93B24-6908-B847-9DC9-FFE47E381F91}"/>
              </a:ext>
            </a:extLst>
          </p:cNvPr>
          <p:cNvSpPr txBox="1"/>
          <p:nvPr/>
        </p:nvSpPr>
        <p:spPr>
          <a:xfrm>
            <a:off x="708563" y="2937579"/>
            <a:ext cx="31485111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u="sng" dirty="0">
                <a:solidFill>
                  <a:srgbClr val="0E101A"/>
                </a:solidFill>
              </a:rPr>
              <a:t>Problem:</a:t>
            </a:r>
          </a:p>
          <a:p>
            <a:pPr marL="857250" indent="-857250">
              <a:buFont typeface="Wingdings" pitchFamily="2" charset="2"/>
              <a:buChar char="q"/>
            </a:pPr>
            <a:r>
              <a:rPr lang="en-US" sz="8000" dirty="0">
                <a:solidFill>
                  <a:srgbClr val="0E101A"/>
                </a:solidFill>
              </a:rPr>
              <a:t>Educational efforts often only showcase limited/small AI/DL applications</a:t>
            </a:r>
          </a:p>
          <a:p>
            <a:pPr marL="857250" indent="-857250">
              <a:buFont typeface="Wingdings" pitchFamily="2" charset="2"/>
              <a:buChar char="q"/>
            </a:pPr>
            <a:r>
              <a:rPr lang="en-US" sz="8000" dirty="0">
                <a:solidFill>
                  <a:srgbClr val="0E101A"/>
                </a:solidFill>
              </a:rPr>
              <a:t>Impact of Cyberinfrastructure often not sufficiently covered</a:t>
            </a:r>
          </a:p>
          <a:p>
            <a:pPr marL="857250" indent="-857250">
              <a:buFont typeface="Wingdings" pitchFamily="2" charset="2"/>
              <a:buChar char="q"/>
            </a:pPr>
            <a:r>
              <a:rPr lang="en-US" sz="8000" dirty="0">
                <a:solidFill>
                  <a:srgbClr val="0E101A"/>
                </a:solidFill>
              </a:rPr>
              <a:t>Need for customizable educational components</a:t>
            </a:r>
          </a:p>
        </p:txBody>
      </p:sp>
      <p:sp>
        <p:nvSpPr>
          <p:cNvPr id="37" name="Parallelogram 36">
            <a:extLst>
              <a:ext uri="{FF2B5EF4-FFF2-40B4-BE49-F238E27FC236}">
                <a16:creationId xmlns:a16="http://schemas.microsoft.com/office/drawing/2014/main" id="{7A2A7063-AA69-E8B6-6764-BED8A3B62146}"/>
              </a:ext>
            </a:extLst>
          </p:cNvPr>
          <p:cNvSpPr/>
          <p:nvPr/>
        </p:nvSpPr>
        <p:spPr>
          <a:xfrm>
            <a:off x="16278139" y="24657897"/>
            <a:ext cx="6014769" cy="2391288"/>
          </a:xfrm>
          <a:prstGeom prst="parallelogram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7EB7DE1-7F4D-1ECF-2965-6A1EE6B1DC99}"/>
              </a:ext>
            </a:extLst>
          </p:cNvPr>
          <p:cNvSpPr txBox="1"/>
          <p:nvPr/>
        </p:nvSpPr>
        <p:spPr>
          <a:xfrm>
            <a:off x="780440" y="8439227"/>
            <a:ext cx="26121268" cy="1782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i="0" u="sng" dirty="0">
                <a:effectLst/>
                <a:latin typeface="Arial" panose="020B0604020202020204" pitchFamily="34" charset="0"/>
              </a:rPr>
              <a:t>Solution:</a:t>
            </a:r>
          </a:p>
          <a:p>
            <a:pPr marL="857250" indent="-857250">
              <a:buFont typeface="Wingdings" pitchFamily="2" charset="2"/>
              <a:buChar char="q"/>
            </a:pPr>
            <a:r>
              <a:rPr lang="en-US" sz="7200" b="0" i="0" dirty="0" err="1">
                <a:effectLst/>
                <a:latin typeface="Arial" panose="020B0604020202020204" pitchFamily="34" charset="0"/>
              </a:rPr>
              <a:t>MLCommons</a:t>
            </a:r>
            <a:r>
              <a:rPr lang="en-US" sz="7200" b="0" i="0" dirty="0">
                <a:effectLst/>
                <a:latin typeface="Arial" panose="020B0604020202020204" pitchFamily="34" charset="0"/>
              </a:rPr>
              <a:t> goal is accelerate machine learning innovation (over 70 members from industry, academia, and government)</a:t>
            </a:r>
            <a:endParaRPr lang="en-US" sz="7200" dirty="0">
              <a:solidFill>
                <a:srgbClr val="0E101A"/>
              </a:solidFill>
            </a:endParaRPr>
          </a:p>
          <a:p>
            <a:pPr marL="857250" indent="-857250">
              <a:buFont typeface="Wingdings" pitchFamily="2" charset="2"/>
              <a:buChar char="q"/>
            </a:pPr>
            <a:r>
              <a:rPr lang="en-US" sz="7200" dirty="0">
                <a:solidFill>
                  <a:srgbClr val="0E101A"/>
                </a:solidFill>
              </a:rPr>
              <a:t>Rich set of applications allowing to gain insights into deep learning</a:t>
            </a:r>
          </a:p>
          <a:p>
            <a:pPr marL="857250" indent="-857250">
              <a:buFont typeface="Wingdings" pitchFamily="2" charset="2"/>
              <a:buChar char="q"/>
            </a:pPr>
            <a:r>
              <a:rPr lang="en-US" sz="7200" dirty="0">
                <a:solidFill>
                  <a:srgbClr val="0E101A"/>
                </a:solidFill>
              </a:rPr>
              <a:t>Allows insight into Benchmarking and its issues</a:t>
            </a:r>
          </a:p>
          <a:p>
            <a:pPr marL="857250" indent="-857250">
              <a:buFont typeface="Wingdings" pitchFamily="2" charset="2"/>
              <a:buChar char="q"/>
            </a:pPr>
            <a:r>
              <a:rPr lang="en-US" sz="7200" dirty="0">
                <a:solidFill>
                  <a:srgbClr val="0E101A"/>
                </a:solidFill>
              </a:rPr>
              <a:t>Opportunities to obtain holistic view of interplay between applications, cyberinfrastructure, benchmark requirements</a:t>
            </a:r>
          </a:p>
          <a:p>
            <a:pPr marL="857250" indent="-857250">
              <a:buFont typeface="Wingdings" pitchFamily="2" charset="2"/>
              <a:buChar char="q"/>
            </a:pPr>
            <a:r>
              <a:rPr lang="en-US" sz="7200" dirty="0">
                <a:solidFill>
                  <a:srgbClr val="0E101A"/>
                </a:solidFill>
              </a:rPr>
              <a:t>Outcome: a well-educated research and professional workforce</a:t>
            </a:r>
          </a:p>
          <a:p>
            <a:pPr marL="857250" indent="-857250">
              <a:buFont typeface="Wingdings" pitchFamily="2" charset="2"/>
              <a:buChar char="q"/>
            </a:pPr>
            <a:r>
              <a:rPr lang="en-US" sz="7200" dirty="0">
                <a:solidFill>
                  <a:srgbClr val="0E101A"/>
                </a:solidFill>
              </a:rPr>
              <a:t>Rapid changes in these fields require quick adaptation of material</a:t>
            </a:r>
          </a:p>
          <a:p>
            <a:pPr marL="857250" indent="-857250">
              <a:buFont typeface="Wingdings" pitchFamily="2" charset="2"/>
              <a:buChar char="q"/>
            </a:pPr>
            <a:r>
              <a:rPr lang="en-US" sz="7200" dirty="0">
                <a:solidFill>
                  <a:srgbClr val="0E101A"/>
                </a:solidFill>
              </a:rPr>
              <a:t>Different backgrounds of students require customization of material</a:t>
            </a:r>
          </a:p>
          <a:p>
            <a:pPr marL="857250" indent="-857250">
              <a:buFont typeface="Wingdings" pitchFamily="2" charset="2"/>
              <a:buChar char="q"/>
            </a:pPr>
            <a:r>
              <a:rPr lang="en-US" sz="7200" dirty="0">
                <a:solidFill>
                  <a:srgbClr val="0E101A"/>
                </a:solidFill>
              </a:rPr>
              <a:t>We developed open-source framework and tools that allow customized material to be given to each student after evaluation.</a:t>
            </a:r>
          </a:p>
          <a:p>
            <a:pPr marL="857250" indent="-857250">
              <a:buFont typeface="Wingdings" pitchFamily="2" charset="2"/>
              <a:buChar char="q"/>
            </a:pPr>
            <a:r>
              <a:rPr lang="en-US" sz="7200" dirty="0">
                <a:solidFill>
                  <a:srgbClr val="0E101A"/>
                </a:solidFill>
              </a:rPr>
              <a:t>University, NSF, and DOE machines provide Cyberinfrastructure</a:t>
            </a:r>
          </a:p>
          <a:p>
            <a:pPr marL="857250" indent="-857250">
              <a:buFont typeface="Wingdings" pitchFamily="2" charset="2"/>
              <a:buChar char="q"/>
            </a:pPr>
            <a:r>
              <a:rPr lang="en-US" sz="7200" dirty="0">
                <a:solidFill>
                  <a:srgbClr val="0E101A"/>
                </a:solidFill>
              </a:rPr>
              <a:t>We developed </a:t>
            </a:r>
            <a:r>
              <a:rPr lang="en-US" sz="7200" dirty="0" err="1">
                <a:solidFill>
                  <a:srgbClr val="0E101A"/>
                </a:solidFill>
              </a:rPr>
              <a:t>cloudmesh</a:t>
            </a:r>
            <a:r>
              <a:rPr lang="en-US" sz="7200" dirty="0">
                <a:solidFill>
                  <a:srgbClr val="0E101A"/>
                </a:solidFill>
              </a:rPr>
              <a:t> compute coordinator and experiment executor to coordinate AI applications on hybrid machines</a:t>
            </a:r>
          </a:p>
        </p:txBody>
      </p:sp>
      <p:pic>
        <p:nvPicPr>
          <p:cNvPr id="40" name="Picture 39" descr="A qr code with a few black squares&#10;&#10;Description automatically generated">
            <a:extLst>
              <a:ext uri="{FF2B5EF4-FFF2-40B4-BE49-F238E27FC236}">
                <a16:creationId xmlns:a16="http://schemas.microsoft.com/office/drawing/2014/main" id="{C2F241F1-6E74-6C26-2EF7-81D2EC99F86C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29210932" y="201060"/>
            <a:ext cx="2425213" cy="2425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7999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va-slide-1" id="{A8449938-2245-B74B-B224-76E399A6A30F}" vid="{35E80BF8-85C8-6A47-818B-1CB289FF88B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BADD9A1FA885347B4EE30DE6B3F5E4A" ma:contentTypeVersion="12" ma:contentTypeDescription="Create a new document." ma:contentTypeScope="" ma:versionID="58195e5e34c41933962a7b27dee16c7c">
  <xsd:schema xmlns:xsd="http://www.w3.org/2001/XMLSchema" xmlns:xs="http://www.w3.org/2001/XMLSchema" xmlns:p="http://schemas.microsoft.com/office/2006/metadata/properties" xmlns:ns2="f003ee77-356f-42cf-a98d-4065128301ee" xmlns:ns3="803e5ffa-c85b-4be1-b266-97e9b39ca769" targetNamespace="http://schemas.microsoft.com/office/2006/metadata/properties" ma:root="true" ma:fieldsID="19dc7379e4c0cbfa97927a385bea79c5" ns2:_="" ns3:_="">
    <xsd:import namespace="f003ee77-356f-42cf-a98d-4065128301ee"/>
    <xsd:import namespace="803e5ffa-c85b-4be1-b266-97e9b39ca76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3:SharedWithUsers" minOccurs="0"/>
                <xsd:element ref="ns3:SharedWithDetails" minOccurs="0"/>
                <xsd:element ref="ns2:MediaServiceOCR" minOccurs="0"/>
                <xsd:element ref="ns2:MediaServiceDateTaken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003ee77-356f-42cf-a98d-4065128301e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03e5ffa-c85b-4be1-b266-97e9b39ca769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58F70C3-6894-4AD3-976E-B1AF2ECE61D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003ee77-356f-42cf-a98d-4065128301ee"/>
    <ds:schemaRef ds:uri="803e5ffa-c85b-4be1-b266-97e9b39ca76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6C9B8C5-B8A8-4F04-B2F0-FAB55FD355AA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7BC836F9-AC6E-4E5A-ABA8-0AF1AF715A0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4935</TotalTime>
  <Words>350</Words>
  <Application>Microsoft Macintosh PowerPoint</Application>
  <PresentationFormat>Custom</PresentationFormat>
  <Paragraphs>50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10" baseType="lpstr">
      <vt:lpstr>Arial</vt:lpstr>
      <vt:lpstr>Calibri</vt:lpstr>
      <vt:lpstr>Calibri Light</vt:lpstr>
      <vt:lpstr>Hoefler Text</vt:lpstr>
      <vt:lpstr>ITC Franklin Gothic Std Demi Condensed</vt:lpstr>
      <vt:lpstr>Open Sans</vt:lpstr>
      <vt:lpstr>Segoe UI</vt:lpstr>
      <vt:lpstr>Wingdings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11</cp:revision>
  <dcterms:created xsi:type="dcterms:W3CDTF">2023-09-22T16:56:15Z</dcterms:created>
  <dcterms:modified xsi:type="dcterms:W3CDTF">2023-10-11T23:23:57Z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0x0101004BADD9A1FA885347B4EE30DE6B3F5E4A</vt:lpwstr>
  </property>
</Properties>
</file>